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20" r:id="rId2"/>
    <p:sldId id="2114" r:id="rId3"/>
    <p:sldId id="2113" r:id="rId4"/>
    <p:sldId id="2081" r:id="rId5"/>
    <p:sldId id="2117" r:id="rId6"/>
    <p:sldId id="2119" r:id="rId7"/>
    <p:sldId id="2115" r:id="rId8"/>
    <p:sldId id="2118" r:id="rId9"/>
    <p:sldId id="2116" r:id="rId10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28" y="-11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+2-5 ppm CO2 and +20-50 ppb CH4 near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surface enhancements 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0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2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Mooney Circuit #1 April/May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29 April 2017 (DOY  120) </a:t>
            </a:r>
          </a:p>
          <a:p>
            <a:pPr eaLnBrk="1" hangingPunct="1"/>
            <a:r>
              <a:rPr lang="en-US" sz="2400" b="1" dirty="0" smtClean="0"/>
              <a:t>Atmospheric C: Inuvik – Fairbanks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April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29 Apr 2017/DOY 120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Inuvik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Inuvik – Mooney (N617DH)/Atmospheric CO2, CH4, CO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29 </a:t>
            </a:r>
            <a:r>
              <a:rPr lang="en-US" dirty="0">
                <a:solidFill>
                  <a:schemeClr val="accent2"/>
                </a:solidFill>
              </a:rPr>
              <a:t>Apr 2017/DOY </a:t>
            </a:r>
            <a:r>
              <a:rPr lang="en-US" dirty="0" smtClean="0">
                <a:solidFill>
                  <a:schemeClr val="accent2"/>
                </a:solidFill>
              </a:rPr>
              <a:t>120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626469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Sunday 30 </a:t>
            </a:r>
            <a:r>
              <a:rPr lang="en-US" sz="1800" b="1" dirty="0"/>
              <a:t>April 2017 (DOY </a:t>
            </a:r>
            <a:r>
              <a:rPr lang="en-US" sz="1800" b="1" dirty="0" smtClean="0"/>
              <a:t>121)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Galena - Nome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Vertical profiles over </a:t>
            </a:r>
            <a:r>
              <a:rPr lang="en-US" sz="1800" dirty="0" smtClean="0"/>
              <a:t>Galena, Nome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Monday 1 May </a:t>
            </a:r>
            <a:r>
              <a:rPr lang="en-US" sz="1800" b="1" dirty="0"/>
              <a:t>2017 (DOY </a:t>
            </a:r>
            <a:r>
              <a:rPr lang="en-US" sz="1800" b="1" dirty="0" smtClean="0"/>
              <a:t>122)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TBD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Tuesday 2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TBD</a:t>
            </a:r>
          </a:p>
          <a:p>
            <a:pPr algn="l"/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29 Apr 2017/DOY 120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Inuvik – Old Crow – Fort Yukon – Fairbanks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0"/>
            <a:ext cx="8686800" cy="21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Apr 2017/DOY 120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HRPT Polar NIR (left) and IR (right) show mostly clear conditions between Inuvik and Fairbanks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6551" y="1256184"/>
            <a:ext cx="13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1609" y="12561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Frozen landscapes dominate on the flight from Inuvik to Fairbanks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Apr 2017/DOY 120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IMG_02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40160"/>
            <a:ext cx="2743200" cy="2057400"/>
          </a:xfrm>
          <a:prstGeom prst="rect">
            <a:avLst/>
          </a:prstGeom>
        </p:spPr>
      </p:pic>
      <p:pic>
        <p:nvPicPr>
          <p:cNvPr id="7" name="Picture 6" descr="IMG_02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200400"/>
            <a:ext cx="2743200" cy="2057400"/>
          </a:xfrm>
          <a:prstGeom prst="rect">
            <a:avLst/>
          </a:prstGeom>
        </p:spPr>
      </p:pic>
      <p:pic>
        <p:nvPicPr>
          <p:cNvPr id="8" name="Picture 7" descr="P429005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2057400"/>
          </a:xfrm>
          <a:prstGeom prst="rect">
            <a:avLst/>
          </a:prstGeom>
        </p:spPr>
      </p:pic>
      <p:pic>
        <p:nvPicPr>
          <p:cNvPr id="9" name="Picture 8" descr="P429006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2" y="1040160"/>
            <a:ext cx="2743200" cy="2057400"/>
          </a:xfrm>
          <a:prstGeom prst="rect">
            <a:avLst/>
          </a:prstGeom>
        </p:spPr>
      </p:pic>
      <p:pic>
        <p:nvPicPr>
          <p:cNvPr id="10" name="Picture 9" descr="P429007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4" y="3200400"/>
            <a:ext cx="2743200" cy="2057400"/>
          </a:xfrm>
          <a:prstGeom prst="rect">
            <a:avLst/>
          </a:prstGeom>
        </p:spPr>
      </p:pic>
      <p:pic>
        <p:nvPicPr>
          <p:cNvPr id="11" name="Picture 10" descr="P429008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6" y="3200400"/>
            <a:ext cx="2743200" cy="2057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0685" y="1072098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Inuvik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2744" y="4856584"/>
            <a:ext cx="139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Fairbanks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1963" y="3191108"/>
            <a:ext cx="222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Alaska – Canada 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Border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6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Apr 2017/DOY 120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6" y="4148698"/>
            <a:ext cx="7943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CO2, CH4 and CO vertical profiles </a:t>
            </a:r>
            <a:r>
              <a:rPr lang="en-US" dirty="0" err="1" smtClean="0"/>
              <a:t>vs</a:t>
            </a:r>
            <a:r>
              <a:rPr lang="en-US" dirty="0" smtClean="0"/>
              <a:t> altitude and latitude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Descents Old Crow, Fort Yukon and Fairbanks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Elevated CO2 and CH4 observed below 1 km </a:t>
            </a:r>
            <a:r>
              <a:rPr lang="en-US" dirty="0" err="1" smtClean="0"/>
              <a:t>elev</a:t>
            </a:r>
            <a:r>
              <a:rPr lang="en-US" dirty="0" smtClean="0"/>
              <a:t> on all descents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210"/>
            <a:ext cx="8686800" cy="27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Apr 2017/DOY 120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112"/>
            <a:ext cx="8686800" cy="58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29 Apr 2017/DOY 120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984" y="469456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CO2 v CH4 and CO2 v CO tracer-tracer correlation plots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Near surface CO2 v CH4 enhancements show evidence of spring thaw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smtClean="0"/>
              <a:t>Modest CO enhancements (CO &gt; 130 ppb) at all altitudes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8152"/>
            <a:ext cx="8686800" cy="36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2080588740</TotalTime>
  <Words>298</Words>
  <Application>Microsoft Macintosh PowerPoint</Application>
  <PresentationFormat>Custom</PresentationFormat>
  <Paragraphs>62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Photo Editor Photo</vt:lpstr>
      <vt:lpstr>PowerPoint Presentation</vt:lpstr>
      <vt:lpstr>29 Apr 2017/DOY 120  Inuvik – Fairbanks</vt:lpstr>
      <vt:lpstr>29 Apr 2017/DOY 120  72-Hour Look Ahead</vt:lpstr>
      <vt:lpstr>29 Apr 2017/DOY 120  Inuvik – Fairbanks</vt:lpstr>
      <vt:lpstr>29 Apr 2017/DOY 120  Inuvik – Fairbanks</vt:lpstr>
      <vt:lpstr>29 Apr 2017/DOY 120  Inuvik – Fairbanks</vt:lpstr>
      <vt:lpstr>29 Apr 2017/DOY 120  Inuvik – Fairbanks</vt:lpstr>
      <vt:lpstr>29 Apr 2017/DOY 120  Inuvik – Fairbanks</vt:lpstr>
      <vt:lpstr>29 Apr 2017/DOY 120  Inuvik – Fairbanks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3398</cp:revision>
  <cp:lastPrinted>2012-09-27T19:06:18Z</cp:lastPrinted>
  <dcterms:created xsi:type="dcterms:W3CDTF">2011-01-14T21:06:41Z</dcterms:created>
  <dcterms:modified xsi:type="dcterms:W3CDTF">2017-04-30T18:59:07Z</dcterms:modified>
</cp:coreProperties>
</file>